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61263" cy="106934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3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11" autoAdjust="0"/>
    <p:restoredTop sz="94660"/>
  </p:normalViewPr>
  <p:slideViewPr>
    <p:cSldViewPr>
      <p:cViewPr varScale="1">
        <p:scale>
          <a:sx n="67" d="100"/>
          <a:sy n="67" d="100"/>
        </p:scale>
        <p:origin x="3666" y="66"/>
      </p:cViewPr>
      <p:guideLst>
        <p:guide orient="horz" pos="3368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321886"/>
            <a:ext cx="6427074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1916" y="428232"/>
            <a:ext cx="1701284" cy="912404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8063" y="428232"/>
            <a:ext cx="4977831" cy="912404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7" y="6871500"/>
            <a:ext cx="6427074" cy="212382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7" y="4532320"/>
            <a:ext cx="6427074" cy="23391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8063" y="2495127"/>
            <a:ext cx="3339558" cy="705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3642" y="2495127"/>
            <a:ext cx="3339558" cy="705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393639"/>
            <a:ext cx="3340871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3" y="3391194"/>
            <a:ext cx="3340871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3" cy="1811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25756"/>
            <a:ext cx="4226956" cy="91265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8" descr="D:\00 СТЕНДЫ и Прочее CorelDRAW X7\Для СТЕНДА\НЕБЕСА\5204952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06" t="5570" r="-14"/>
          <a:stretch/>
        </p:blipFill>
        <p:spPr bwMode="auto">
          <a:xfrm>
            <a:off x="-3" y="1670"/>
            <a:ext cx="7561265" cy="10691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-1" y="2355443"/>
            <a:ext cx="7561263" cy="522353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-2" y="4505884"/>
            <a:ext cx="3781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n w="3175">
                  <a:noFill/>
                </a:ln>
                <a:latin typeface="Trebuchet MS" panose="020B0603020202020204" pitchFamily="34" charset="0"/>
              </a:rPr>
              <a:t>ЖИЛИЩНОЕ ОБЕСПЕЧЕНИЕ</a:t>
            </a:r>
            <a:endParaRPr lang="ru-RU" sz="1600" b="1" dirty="0">
              <a:ln w="3175">
                <a:noFill/>
              </a:ln>
              <a:latin typeface="Trebuchet MS" panose="020B0603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3" y="5011286"/>
            <a:ext cx="3780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n w="3175">
                  <a:noFill/>
                </a:ln>
                <a:latin typeface="Trebuchet MS" panose="020B0603020202020204" pitchFamily="34" charset="0"/>
              </a:rPr>
              <a:t>ПОЛУЧЕНИЕ ОБРАЗОВАНИЯ </a:t>
            </a:r>
          </a:p>
          <a:p>
            <a:r>
              <a:rPr lang="ru-RU" sz="1600" b="1" dirty="0" smtClean="0">
                <a:ln w="3175">
                  <a:noFill/>
                </a:ln>
                <a:latin typeface="Trebuchet MS" panose="020B0603020202020204" pitchFamily="34" charset="0"/>
              </a:rPr>
              <a:t>СЛЕДУЮЩЕГО УРОВНЯ</a:t>
            </a:r>
            <a:endParaRPr lang="ru-RU" sz="1600" b="1" dirty="0">
              <a:ln w="3175">
                <a:noFill/>
              </a:ln>
              <a:latin typeface="Trebuchet MS" panose="020B0603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3" y="5764552"/>
            <a:ext cx="3780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n w="3175">
                  <a:noFill/>
                </a:ln>
                <a:latin typeface="Trebuchet MS" panose="020B0603020202020204" pitchFamily="34" charset="0"/>
              </a:rPr>
              <a:t>МЕДИЦИНСКОЕ ОБЕСПЕЧЕНИЕ</a:t>
            </a:r>
            <a:endParaRPr lang="ru-RU" sz="1600" b="1" dirty="0">
              <a:ln w="3175">
                <a:noFill/>
              </a:ln>
              <a:latin typeface="Trebuchet MS" panose="020B0603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-3" y="6270574"/>
            <a:ext cx="5385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n w="3175">
                  <a:noFill/>
                </a:ln>
                <a:latin typeface="Trebuchet MS" panose="020B0603020202020204" pitchFamily="34" charset="0"/>
              </a:rPr>
              <a:t>ПРОДОВОЛЬСТВЕННОЕ </a:t>
            </a:r>
          </a:p>
          <a:p>
            <a:r>
              <a:rPr lang="ru-RU" sz="1600" b="1" dirty="0" smtClean="0">
                <a:ln w="3175">
                  <a:noFill/>
                </a:ln>
                <a:latin typeface="Trebuchet MS" panose="020B0603020202020204" pitchFamily="34" charset="0"/>
              </a:rPr>
              <a:t>И ВЕЩЕВОЕ ОБЕСПЕЧЕНИЕ</a:t>
            </a:r>
            <a:endParaRPr lang="ru-RU" sz="1600" b="1" dirty="0">
              <a:ln w="3175">
                <a:noFill/>
              </a:ln>
              <a:latin typeface="Trebuchet MS" panose="020B0603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1" y="3283434"/>
            <a:ext cx="399665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ln w="3175">
                  <a:noFill/>
                </a:ln>
                <a:solidFill>
                  <a:schemeClr val="tx1"/>
                </a:solidFill>
                <a:latin typeface="Trebuchet MS" panose="020B0603020202020204" pitchFamily="34" charset="0"/>
              </a:rPr>
              <a:t>ВОЗМОЖНОСТЬ </a:t>
            </a:r>
            <a:r>
              <a:rPr lang="ru-RU" sz="1600" b="1" dirty="0" smtClean="0">
                <a:ln w="3175">
                  <a:noFill/>
                </a:ln>
                <a:solidFill>
                  <a:schemeClr val="tx1"/>
                </a:solidFill>
                <a:latin typeface="Trebuchet MS" panose="020B0603020202020204" pitchFamily="34" charset="0"/>
              </a:rPr>
              <a:t>ВЫБОРА РОДА </a:t>
            </a:r>
            <a:r>
              <a:rPr lang="ru-RU" sz="1600" b="1" dirty="0">
                <a:ln w="3175">
                  <a:noFill/>
                </a:ln>
                <a:solidFill>
                  <a:schemeClr val="tx1"/>
                </a:solidFill>
                <a:latin typeface="Trebuchet MS" panose="020B0603020202020204" pitchFamily="34" charset="0"/>
              </a:rPr>
              <a:t>ВОЙСК, </a:t>
            </a:r>
            <a:endParaRPr lang="ru-RU" sz="1600" b="1" dirty="0" smtClean="0">
              <a:ln w="3175">
                <a:noFill/>
              </a:ln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r>
              <a:rPr lang="ru-RU" sz="1600" b="1" dirty="0" smtClean="0">
                <a:ln w="3175">
                  <a:noFill/>
                </a:ln>
                <a:solidFill>
                  <a:schemeClr val="tx1"/>
                </a:solidFill>
                <a:latin typeface="Trebuchet MS" panose="020B0603020202020204" pitchFamily="34" charset="0"/>
              </a:rPr>
              <a:t>МЕСТА </a:t>
            </a:r>
            <a:r>
              <a:rPr lang="ru-RU" sz="1600" b="1" dirty="0">
                <a:ln w="3175">
                  <a:noFill/>
                </a:ln>
                <a:solidFill>
                  <a:schemeClr val="tx1"/>
                </a:solidFill>
                <a:latin typeface="Trebuchet MS" panose="020B0603020202020204" pitchFamily="34" charset="0"/>
              </a:rPr>
              <a:t>СЛУЖБЫ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-3" y="4061264"/>
            <a:ext cx="3781428" cy="208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ln w="3175">
                  <a:noFill/>
                </a:ln>
                <a:solidFill>
                  <a:schemeClr val="tx1"/>
                </a:solidFill>
                <a:latin typeface="Trebuchet MS" panose="020B0603020202020204" pitchFamily="34" charset="0"/>
              </a:rPr>
              <a:t>КАРЬЕРНЫЙ  РОСТ</a:t>
            </a:r>
            <a:endParaRPr lang="ru-RU" sz="1600" b="1" dirty="0">
              <a:ln w="3175">
                <a:noFill/>
              </a:ln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" y="1670"/>
            <a:ext cx="7561263" cy="246471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-2" y="162124"/>
            <a:ext cx="7561263" cy="2193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ПОЛУЧИЛ ВЫСШЕЕ ИЛИ СРЕДНЕЕ ПРОФЕССИОНАЛЬНОЕ ОБРАЗОВАНИЕ</a:t>
            </a:r>
            <a:r>
              <a:rPr lang="ru-RU" sz="2800" b="1" dirty="0" smtClean="0">
                <a:ln w="3175">
                  <a:noFill/>
                </a:ln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?!</a:t>
            </a:r>
          </a:p>
          <a:p>
            <a:pPr algn="ctr"/>
            <a:endParaRPr lang="ru-RU" sz="1600" b="1" dirty="0" smtClean="0">
              <a:ln w="3175">
                <a:noFill/>
              </a:ln>
              <a:solidFill>
                <a:schemeClr val="bg1"/>
              </a:solidFill>
              <a:effectLst/>
              <a:latin typeface="Trebuchet MS" panose="020B0603020202020204" pitchFamily="34" charset="0"/>
            </a:endParaRPr>
          </a:p>
          <a:p>
            <a:pPr algn="ctr"/>
            <a:r>
              <a:rPr lang="ru-RU" sz="2800" b="1" dirty="0" smtClean="0">
                <a:ln w="3175">
                  <a:noFill/>
                </a:ln>
                <a:solidFill>
                  <a:schemeClr val="bg1"/>
                </a:solidFill>
                <a:latin typeface="Trebuchet MS" panose="020B0603020202020204" pitchFamily="34" charset="0"/>
              </a:rPr>
              <a:t>ЗАСЛУЖИВАЕШЬ ПРАВО ПОСТУПИТЬ </a:t>
            </a:r>
          </a:p>
          <a:p>
            <a:pPr algn="ctr"/>
            <a:r>
              <a:rPr lang="ru-RU" sz="2800" b="1" dirty="0" smtClean="0">
                <a:ln w="3175">
                  <a:noFill/>
                </a:ln>
                <a:solidFill>
                  <a:schemeClr val="bg1"/>
                </a:solidFill>
                <a:latin typeface="Trebuchet MS" panose="020B0603020202020204" pitchFamily="34" charset="0"/>
              </a:rPr>
              <a:t>НА ВОЕННУЮ СЛУЖБУ ПО КОНТРАКТУ!</a:t>
            </a:r>
            <a:endParaRPr lang="ru-RU" sz="2800" b="1" dirty="0">
              <a:ln w="3175">
                <a:noFill/>
              </a:ln>
              <a:solidFill>
                <a:schemeClr val="bg1"/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3" y="2735461"/>
            <a:ext cx="3924650" cy="3308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ln w="3175">
                  <a:noFill/>
                </a:ln>
                <a:solidFill>
                  <a:schemeClr val="tx1"/>
                </a:solidFill>
                <a:latin typeface="Trebuchet MS" panose="020B0603020202020204" pitchFamily="34" charset="0"/>
              </a:rPr>
              <a:t>ВЫСОКОЕ ДЕНЕЖНОЕ ДОВОЛЬСТВИЕ</a:t>
            </a:r>
          </a:p>
        </p:txBody>
      </p:sp>
      <p:pic>
        <p:nvPicPr>
          <p:cNvPr id="3" name="Picture 2" descr="D:\00 СТЕНДЫ и Прочее CorelDRAW X7\01 ПОСТЕРЫ ССА 2018\Спеш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296" y="2178348"/>
            <a:ext cx="4154968" cy="609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-23713" y="7025017"/>
            <a:ext cx="3804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n w="3175">
                  <a:noFill/>
                </a:ln>
                <a:latin typeface="Trebuchet MS" panose="020B0603020202020204" pitchFamily="34" charset="0"/>
              </a:rPr>
              <a:t>ПЕНСИОННОЕ ОБЕСПЕЧЕНИЕ</a:t>
            </a:r>
            <a:endParaRPr lang="ru-RU" sz="1600" b="1" dirty="0">
              <a:ln w="3175">
                <a:noFill/>
              </a:ln>
              <a:latin typeface="Trebuchet MS" panose="020B0603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3713" y="7327522"/>
            <a:ext cx="7561263" cy="326697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ятиугольник 9"/>
          <p:cNvSpPr/>
          <p:nvPr/>
        </p:nvSpPr>
        <p:spPr>
          <a:xfrm>
            <a:off x="78944" y="8073877"/>
            <a:ext cx="7374095" cy="1698418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ln w="317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ПОЛУЧИ </a:t>
            </a:r>
            <a:r>
              <a:rPr lang="ru-RU" sz="2000" b="1" i="1" dirty="0">
                <a:ln w="317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ОТВЕТЫ НА ИНТЕРЕСУЮЩИЕ ВОПРОСЫ</a:t>
            </a:r>
          </a:p>
          <a:p>
            <a:pPr algn="ctr"/>
            <a:r>
              <a:rPr lang="ru-RU" b="1" dirty="0">
                <a:ln w="6350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г. Казань, ул. Аэропортовская, </a:t>
            </a:r>
            <a:r>
              <a:rPr lang="ru-RU" b="1" dirty="0" smtClean="0">
                <a:ln w="6350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</a:p>
          <a:p>
            <a:pPr algn="ctr"/>
            <a:r>
              <a:rPr lang="ru-RU" sz="2000" b="1" dirty="0" smtClean="0">
                <a:ln w="952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тел</a:t>
            </a:r>
            <a:r>
              <a:rPr lang="ru-RU" sz="2000" b="1" dirty="0">
                <a:ln w="952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r>
              <a:rPr lang="ru-RU" sz="2000" b="1" dirty="0">
                <a:ln w="317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dirty="0">
                <a:ln w="952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8 (843) </a:t>
            </a:r>
            <a:r>
              <a:rPr lang="ru-RU" sz="2000" b="1" dirty="0" smtClean="0">
                <a:ln w="952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221-44-52</a:t>
            </a:r>
          </a:p>
          <a:p>
            <a:pPr algn="ctr"/>
            <a:r>
              <a:rPr lang="en-US" sz="2000" b="1" dirty="0">
                <a:ln w="952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https://vk.com/military_service_kzn</a:t>
            </a:r>
            <a:endParaRPr lang="ru-RU" sz="2000" b="1" dirty="0">
              <a:ln w="9525">
                <a:noFill/>
              </a:ln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7514876"/>
            <a:ext cx="756126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i="1" dirty="0">
                <a:ln w="317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ПУНКТ ОТБОРА НА ВОЕННУЮ СЛУЖБУ ПО КОНТРАКТУ (1 РАЗРЯДА), г. Казань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-2" y="9772294"/>
            <a:ext cx="7561266" cy="692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ln w="3175">
                  <a:noFill/>
                </a:ln>
                <a:solidFill>
                  <a:schemeClr val="tx1"/>
                </a:solidFill>
                <a:latin typeface="Century Gothic" panose="020B0502020202020204" pitchFamily="34" charset="0"/>
              </a:rPr>
              <a:t>* С </a:t>
            </a:r>
            <a:r>
              <a:rPr lang="ru-RU" sz="1300" b="1" dirty="0" smtClean="0">
                <a:ln w="3175">
                  <a:noFill/>
                </a:ln>
                <a:solidFill>
                  <a:schemeClr val="tx1"/>
                </a:solidFill>
                <a:latin typeface="Century Gothic" panose="020B0502020202020204" pitchFamily="34" charset="0"/>
              </a:rPr>
              <a:t>ПОЛНЫМ ПЕРЕЧНЕМ СВЕДЕНИЙ О ПРОХОЖДЕНИИ ВОЕННОЙ СЛУЖБЫ ПО КОНТРАКТУ МОЖНО ОЗНАКОМИТЬСЯ В ВОЕННОМ КОМИССАРИАТЕ, ЛИБО В ПУНКТЕ ОТБОРА НА ВОЕННУЮ СЛУЖБУ ПО КОНТРАКТУ</a:t>
            </a:r>
            <a:endParaRPr lang="ru-RU" sz="1300" b="1" dirty="0">
              <a:ln w="3175">
                <a:noFill/>
              </a:ln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8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106</Words>
  <Application>Microsoft Office PowerPoint</Application>
  <PresentationFormat>Произвольный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Gothic</vt:lpstr>
      <vt:lpstr>Trebuchet MS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SS</dc:creator>
  <cp:lastModifiedBy>АРМ АП</cp:lastModifiedBy>
  <cp:revision>21</cp:revision>
  <dcterms:created xsi:type="dcterms:W3CDTF">2020-11-11T16:02:42Z</dcterms:created>
  <dcterms:modified xsi:type="dcterms:W3CDTF">2021-10-21T13:52:19Z</dcterms:modified>
</cp:coreProperties>
</file>